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В Международный день Детского телефона доверия пройдет социальная акция против жестокого обращения к детям Астра Ново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60648"/>
            <a:ext cx="6264696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921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ru-RU" dirty="0"/>
              <a:t>Красный цвет обозначает сигнал тревоги и привлекает </a:t>
            </a:r>
            <a:r>
              <a:rPr lang="ru-RU" dirty="0" smtClean="0"/>
              <a:t>внимание</a:t>
            </a: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4" name="Picture 2" descr="17 мая - Международный телефон доверия - 17 Мая 2014 - Сайт …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772816"/>
            <a:ext cx="4228083" cy="3918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4155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77472" cy="753264"/>
          </a:xfrm>
        </p:spPr>
        <p:txBody>
          <a:bodyPr/>
          <a:lstStyle/>
          <a:p>
            <a:pPr lvl="0"/>
            <a:r>
              <a:rPr lang="ru-RU" sz="2800" dirty="0"/>
              <a:t>Синий цвет — цвет уверенности и </a:t>
            </a:r>
            <a:r>
              <a:rPr lang="ru-RU" sz="2800" dirty="0" smtClean="0"/>
              <a:t>надежды</a:t>
            </a:r>
            <a:endParaRPr lang="ru-RU" sz="2800" dirty="0"/>
          </a:p>
          <a:p>
            <a:endParaRPr lang="ru-RU" dirty="0"/>
          </a:p>
        </p:txBody>
      </p:sp>
      <p:pic>
        <p:nvPicPr>
          <p:cNvPr id="4" name="Picture 2" descr="17 мая - Международный телефон доверия - 17 Мая 2014 - Сайт …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772816"/>
            <a:ext cx="4228083" cy="3918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885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496944" cy="3474720"/>
          </a:xfrm>
        </p:spPr>
        <p:txBody>
          <a:bodyPr/>
          <a:lstStyle/>
          <a:p>
            <a:pPr lvl="0"/>
            <a:r>
              <a:rPr lang="ru-RU" sz="2800" dirty="0"/>
              <a:t>Вместе с белым фоном цветовая гамма повторяет цвета государственной символики — таким образом, обозначается непосредственное государственное участие в программе.</a:t>
            </a:r>
          </a:p>
          <a:p>
            <a:endParaRPr lang="ru-RU" dirty="0"/>
          </a:p>
        </p:txBody>
      </p:sp>
      <p:pic>
        <p:nvPicPr>
          <p:cNvPr id="4" name="Picture 2" descr="17 мая - Международный телефон доверия - 17 Мая 2014 - Сайт …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864" y="2708920"/>
            <a:ext cx="4228083" cy="3918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8747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Главная страница МОУ СОШ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6684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11560" y="260648"/>
            <a:ext cx="8064896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b="1" dirty="0">
                <a:solidFill>
                  <a:srgbClr val="C00000"/>
                </a:solidFill>
              </a:rPr>
              <a:t>«Телефон Доверия»</a:t>
            </a:r>
            <a:r>
              <a:rPr lang="ru-RU" altLang="ru-RU" sz="2800" dirty="0">
                <a:solidFill>
                  <a:srgbClr val="C00000"/>
                </a:solidFill>
              </a:rPr>
              <a:t> </a:t>
            </a:r>
            <a:r>
              <a:rPr lang="ru-RU" altLang="ru-RU" sz="2800" dirty="0">
                <a:solidFill>
                  <a:srgbClr val="7030A0"/>
                </a:solidFill>
              </a:rPr>
              <a:t>- служба экстренной анонимной психологической помощи населению по телефону.</a:t>
            </a:r>
            <a:r>
              <a:rPr lang="ru-RU" altLang="ru-RU" dirty="0">
                <a:solidFill>
                  <a:srgbClr val="7030A0"/>
                </a:solidFill>
              </a:rPr>
              <a:t> </a:t>
            </a:r>
          </a:p>
        </p:txBody>
      </p:sp>
      <p:pic>
        <p:nvPicPr>
          <p:cNvPr id="2050" name="Picture 2" descr="Новости школы МОУ &quot;Средняя общеобразовательная школа 33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19" y="1988840"/>
            <a:ext cx="4922729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0972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6624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rgbClr val="C00000"/>
                </a:solidFill>
              </a:rPr>
              <a:t>Чем «Телефон доверия» может вам помочь?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2564904"/>
            <a:ext cx="8280920" cy="3474720"/>
          </a:xfrm>
        </p:spPr>
        <p:txBody>
          <a:bodyPr/>
          <a:lstStyle/>
          <a:p>
            <a:r>
              <a:rPr lang="ru-RU" sz="2800" dirty="0" smtClean="0">
                <a:solidFill>
                  <a:srgbClr val="7030A0"/>
                </a:solidFill>
              </a:rPr>
              <a:t>выговориться</a:t>
            </a:r>
            <a:r>
              <a:rPr lang="ru-RU" sz="2800" dirty="0">
                <a:solidFill>
                  <a:srgbClr val="7030A0"/>
                </a:solidFill>
              </a:rPr>
              <a:t>, снять напряжение;</a:t>
            </a:r>
          </a:p>
          <a:p>
            <a:pPr lvl="0"/>
            <a:r>
              <a:rPr lang="ru-RU" sz="2800" dirty="0">
                <a:solidFill>
                  <a:srgbClr val="7030A0"/>
                </a:solidFill>
              </a:rPr>
              <a:t>получить психологическую консультацию;</a:t>
            </a:r>
          </a:p>
          <a:p>
            <a:pPr lvl="0"/>
            <a:r>
              <a:rPr lang="ru-RU" sz="2800" dirty="0">
                <a:solidFill>
                  <a:srgbClr val="7030A0"/>
                </a:solidFill>
              </a:rPr>
              <a:t>получить информацию по волнующим вас вопросам;</a:t>
            </a:r>
          </a:p>
          <a:p>
            <a:pPr lvl="0"/>
            <a:r>
              <a:rPr lang="ru-RU" sz="2800" dirty="0">
                <a:solidFill>
                  <a:srgbClr val="7030A0"/>
                </a:solidFill>
              </a:rPr>
              <a:t>передать сведения специалисту (например: о факте жестокого обращения).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6459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>
                <a:solidFill>
                  <a:srgbClr val="C00000"/>
                </a:solidFill>
                <a:effectLst/>
              </a:rPr>
              <a:t>Принципы </a:t>
            </a:r>
            <a:r>
              <a:rPr lang="ru-RU" sz="2800" dirty="0">
                <a:solidFill>
                  <a:srgbClr val="C00000"/>
                </a:solidFill>
                <a:effectLst/>
              </a:rPr>
              <a:t>работы службы  «Телефон доверия»:</a:t>
            </a:r>
            <a:br>
              <a:rPr lang="ru-RU" sz="2800" dirty="0">
                <a:solidFill>
                  <a:srgbClr val="C00000"/>
                </a:solidFill>
                <a:effectLst/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1340768"/>
            <a:ext cx="7264896" cy="3474720"/>
          </a:xfrm>
        </p:spPr>
        <p:txBody>
          <a:bodyPr/>
          <a:lstStyle/>
          <a:p>
            <a:r>
              <a:rPr lang="ru-RU" sz="2800" dirty="0" smtClean="0"/>
              <a:t>доступность;</a:t>
            </a:r>
          </a:p>
          <a:p>
            <a:r>
              <a:rPr lang="ru-RU" sz="2800" dirty="0" smtClean="0"/>
              <a:t>анонимность;</a:t>
            </a:r>
          </a:p>
          <a:p>
            <a:r>
              <a:rPr lang="ru-RU" sz="2800" dirty="0" smtClean="0"/>
              <a:t>доверительность</a:t>
            </a:r>
            <a:r>
              <a:rPr lang="ru-RU" sz="2800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 descr="Сегодня Международный день детского телефона доверия Хроника дня Городской портал Смоленска: новости, погода, афиша, работа, объ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852936"/>
            <a:ext cx="4566195" cy="3231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883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solidFill>
                  <a:srgbClr val="C00000"/>
                </a:solidFill>
              </a:rPr>
              <a:t>Проблемы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1052736"/>
            <a:ext cx="7056784" cy="4032448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 Суицид </a:t>
            </a:r>
          </a:p>
          <a:p>
            <a:pPr lvl="0"/>
            <a:r>
              <a:rPr lang="ru-RU" dirty="0"/>
              <a:t> Семейная проблематика</a:t>
            </a:r>
          </a:p>
          <a:p>
            <a:pPr lvl="0"/>
            <a:r>
              <a:rPr lang="ru-RU" dirty="0"/>
              <a:t> Проблемы, требующие защиты прав ребенка</a:t>
            </a:r>
          </a:p>
          <a:p>
            <a:pPr lvl="0"/>
            <a:r>
              <a:rPr lang="ru-RU" dirty="0"/>
              <a:t> Отношения со сверстниками</a:t>
            </a:r>
          </a:p>
          <a:p>
            <a:pPr lvl="0"/>
            <a:r>
              <a:rPr lang="ru-RU" dirty="0"/>
              <a:t> Проблемы взаимоотношения полов</a:t>
            </a:r>
          </a:p>
          <a:p>
            <a:pPr lvl="0"/>
            <a:r>
              <a:rPr lang="ru-RU" dirty="0" smtClean="0"/>
              <a:t>Переживание </a:t>
            </a:r>
            <a:r>
              <a:rPr lang="ru-RU" dirty="0"/>
              <a:t>травмы</a:t>
            </a:r>
          </a:p>
          <a:p>
            <a:pPr lvl="0"/>
            <a:r>
              <a:rPr lang="ru-RU" dirty="0"/>
              <a:t> Учебные и профессиональные проблемы</a:t>
            </a:r>
          </a:p>
          <a:p>
            <a:pPr lvl="0"/>
            <a:r>
              <a:rPr lang="ru-RU" dirty="0"/>
              <a:t> Проблемы социальной адаптации</a:t>
            </a:r>
          </a:p>
          <a:p>
            <a:endParaRPr lang="ru-RU" dirty="0"/>
          </a:p>
        </p:txBody>
      </p:sp>
      <p:pic>
        <p:nvPicPr>
          <p:cNvPr id="4098" name="Picture 2" descr="Великие Луки : 17 мая в Псковской области будет работать детский &quot;телефон доверия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149080"/>
            <a:ext cx="252028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7241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>
                <a:solidFill>
                  <a:srgbClr val="C00000"/>
                </a:solidFill>
                <a:effectLst/>
              </a:rPr>
              <a:t>Композиция логотипа «Телефона доверия» 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1556792"/>
            <a:ext cx="6400800" cy="3474720"/>
          </a:xfrm>
        </p:spPr>
        <p:txBody>
          <a:bodyPr/>
          <a:lstStyle/>
          <a:p>
            <a:pPr lvl="0"/>
            <a:r>
              <a:rPr lang="ru-RU" sz="2800" dirty="0"/>
              <a:t>раскрытая ладонь обозначает призыв о </a:t>
            </a:r>
            <a:r>
              <a:rPr lang="ru-RU" sz="2800" dirty="0" smtClean="0"/>
              <a:t>помощи</a:t>
            </a:r>
            <a:endParaRPr lang="ru-RU" sz="2800" dirty="0"/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5122" name="Picture 2" descr="17 мая - Международный телефон доверия - 17 Мая 2014 - Сайт …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828" y="2636912"/>
            <a:ext cx="4228083" cy="3918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105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ru-RU" sz="2800" dirty="0"/>
              <a:t>кнопки на ладони обозначают </a:t>
            </a:r>
            <a:r>
              <a:rPr lang="ru-RU" sz="2800" dirty="0" smtClean="0"/>
              <a:t>телефон </a:t>
            </a:r>
            <a:endParaRPr lang="ru-RU" sz="2800" dirty="0"/>
          </a:p>
          <a:p>
            <a:endParaRPr lang="ru-RU" dirty="0"/>
          </a:p>
        </p:txBody>
      </p:sp>
      <p:pic>
        <p:nvPicPr>
          <p:cNvPr id="4" name="Picture 2" descr="17 мая - Международный телефон доверия - 17 Мая 2014 - Сайт …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72816"/>
            <a:ext cx="4228083" cy="3918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8915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533456" cy="3474720"/>
          </a:xfrm>
        </p:spPr>
        <p:txBody>
          <a:bodyPr/>
          <a:lstStyle/>
          <a:p>
            <a:pPr lvl="0"/>
            <a:r>
              <a:rPr lang="ru-RU" sz="2800" dirty="0"/>
              <a:t>расходящиеся красные линии — тревожный сигнал, который обязательно будет </a:t>
            </a:r>
            <a:r>
              <a:rPr lang="ru-RU" sz="2800" dirty="0" smtClean="0"/>
              <a:t>услышан</a:t>
            </a:r>
            <a:endParaRPr lang="ru-RU" sz="2800" dirty="0"/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4" name="Picture 2" descr="17 мая - Международный телефон доверия - 17 Мая 2014 - Сайт …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441" y="2492896"/>
            <a:ext cx="4228083" cy="3918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1035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260648"/>
            <a:ext cx="7749480" cy="3474720"/>
          </a:xfrm>
        </p:spPr>
        <p:txBody>
          <a:bodyPr/>
          <a:lstStyle/>
          <a:p>
            <a:pPr lvl="0"/>
            <a:r>
              <a:rPr lang="ru-RU" sz="2800" dirty="0"/>
              <a:t>пять пальцев одной ладони — символ единства, которое возникает между детьми, попавшими в трудную ситуацию, и теми людьми, которые готовы этим детям </a:t>
            </a:r>
            <a:r>
              <a:rPr lang="ru-RU" sz="2800" dirty="0" smtClean="0"/>
              <a:t>помочь </a:t>
            </a:r>
            <a:endParaRPr lang="ru-RU" sz="2800" dirty="0"/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4" name="Picture 2" descr="17 мая - Международный телефон доверия - 17 Мая 2014 - Сайт …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564904"/>
            <a:ext cx="4228083" cy="3918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985776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</TotalTime>
  <Words>186</Words>
  <Application>Microsoft Office PowerPoint</Application>
  <PresentationFormat>Экран (4:3)</PresentationFormat>
  <Paragraphs>27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Презентация PowerPoint</vt:lpstr>
      <vt:lpstr>Презентация PowerPoint</vt:lpstr>
      <vt:lpstr>Чем «Телефон доверия» может вам помочь? </vt:lpstr>
      <vt:lpstr>Принципы работы службы  «Телефон доверия»: </vt:lpstr>
      <vt:lpstr>Проблемы</vt:lpstr>
      <vt:lpstr>Композиция логотипа «Телефона доверия»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Юля</dc:creator>
  <cp:lastModifiedBy>Юля</cp:lastModifiedBy>
  <cp:revision>2</cp:revision>
  <dcterms:created xsi:type="dcterms:W3CDTF">2015-05-13T14:25:28Z</dcterms:created>
  <dcterms:modified xsi:type="dcterms:W3CDTF">2015-05-13T14:40:37Z</dcterms:modified>
</cp:coreProperties>
</file>