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В Международный день Детского телефона доверия пройдет социальная акция против жестокого обращения к детям Астра Нов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626469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2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dirty="0"/>
              <a:t>Красный цвет обозначает сигнал тревоги и привлекает </a:t>
            </a:r>
            <a:r>
              <a:rPr lang="ru-RU" dirty="0" smtClean="0"/>
              <a:t>внимание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Picture 2" descr="17 мая - Международный телефон доверия - 17 Мая 2014 - Сайт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4228083" cy="391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155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77472" cy="753264"/>
          </a:xfrm>
        </p:spPr>
        <p:txBody>
          <a:bodyPr/>
          <a:lstStyle/>
          <a:p>
            <a:pPr lvl="0"/>
            <a:r>
              <a:rPr lang="ru-RU" sz="2800" dirty="0"/>
              <a:t>Синий цвет — цвет уверенности и </a:t>
            </a:r>
            <a:r>
              <a:rPr lang="ru-RU" sz="2800" dirty="0" smtClean="0"/>
              <a:t>надежды</a:t>
            </a:r>
            <a:endParaRPr lang="ru-RU" sz="2800" dirty="0"/>
          </a:p>
          <a:p>
            <a:endParaRPr lang="ru-RU" dirty="0"/>
          </a:p>
        </p:txBody>
      </p:sp>
      <p:pic>
        <p:nvPicPr>
          <p:cNvPr id="4" name="Picture 2" descr="17 мая - Международный телефон доверия - 17 Мая 2014 - Сайт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4228083" cy="391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85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496944" cy="3474720"/>
          </a:xfrm>
        </p:spPr>
        <p:txBody>
          <a:bodyPr/>
          <a:lstStyle/>
          <a:p>
            <a:pPr lvl="0"/>
            <a:r>
              <a:rPr lang="ru-RU" sz="2800" dirty="0"/>
              <a:t>Вместе с белым фоном цветовая гамма повторяет цвета государственной символики — таким образом, обозначается непосредственное государственное участие в программе.</a:t>
            </a:r>
          </a:p>
          <a:p>
            <a:endParaRPr lang="ru-RU" dirty="0"/>
          </a:p>
        </p:txBody>
      </p:sp>
      <p:pic>
        <p:nvPicPr>
          <p:cNvPr id="4" name="Picture 2" descr="17 мая - Международный телефон доверия - 17 Мая 2014 - Сайт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864" y="2708920"/>
            <a:ext cx="4228083" cy="391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747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Главная страница МОУ СОШ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68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11560" y="260648"/>
            <a:ext cx="8064896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C00000"/>
                </a:solidFill>
              </a:rPr>
              <a:t>«Телефон Доверия»</a:t>
            </a:r>
            <a:r>
              <a:rPr lang="ru-RU" altLang="ru-RU" sz="2800" dirty="0">
                <a:solidFill>
                  <a:srgbClr val="C00000"/>
                </a:solidFill>
              </a:rPr>
              <a:t> </a:t>
            </a:r>
            <a:r>
              <a:rPr lang="ru-RU" altLang="ru-RU" sz="2800" dirty="0">
                <a:solidFill>
                  <a:srgbClr val="7030A0"/>
                </a:solidFill>
              </a:rPr>
              <a:t>- служба экстренной анонимной психологической помощи населению по телефону.</a:t>
            </a:r>
            <a:r>
              <a:rPr lang="ru-RU" altLang="ru-RU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2050" name="Picture 2" descr="Новости школы МОУ &quot;Средняя общеобразовательная школа 33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988840"/>
            <a:ext cx="492272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97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662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Чем «Телефон доверия» может вам помочь?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564904"/>
            <a:ext cx="8280920" cy="3474720"/>
          </a:xfrm>
        </p:spPr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выговориться</a:t>
            </a:r>
            <a:r>
              <a:rPr lang="ru-RU" sz="2800" dirty="0">
                <a:solidFill>
                  <a:srgbClr val="7030A0"/>
                </a:solidFill>
              </a:rPr>
              <a:t>, снять напряжение;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</a:rPr>
              <a:t>получить психологическую консультацию;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</a:rPr>
              <a:t>получить информацию по волнующим вас вопросам;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</a:rPr>
              <a:t>передать сведения специалисту (например: о факте жестокого обращения).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45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Принципы </a:t>
            </a:r>
            <a:r>
              <a:rPr lang="ru-RU" sz="2800" dirty="0">
                <a:solidFill>
                  <a:srgbClr val="C00000"/>
                </a:solidFill>
                <a:effectLst/>
              </a:rPr>
              <a:t>работы службы  «Телефон доверия»:</a:t>
            </a:r>
            <a:br>
              <a:rPr lang="ru-RU" sz="2800" dirty="0">
                <a:solidFill>
                  <a:srgbClr val="C00000"/>
                </a:solidFill>
                <a:effectLst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7264896" cy="3474720"/>
          </a:xfrm>
        </p:spPr>
        <p:txBody>
          <a:bodyPr/>
          <a:lstStyle/>
          <a:p>
            <a:r>
              <a:rPr lang="ru-RU" sz="2800" dirty="0" smtClean="0"/>
              <a:t>доступность;</a:t>
            </a:r>
          </a:p>
          <a:p>
            <a:r>
              <a:rPr lang="ru-RU" sz="2800" dirty="0" smtClean="0"/>
              <a:t>анонимность;</a:t>
            </a:r>
          </a:p>
          <a:p>
            <a:r>
              <a:rPr lang="ru-RU" sz="2800" dirty="0" smtClean="0"/>
              <a:t>доверительность</a:t>
            </a:r>
            <a:r>
              <a:rPr lang="ru-RU" sz="28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Сегодня Международный день детского телефона доверия Хроника дня Городской портал Смоленска: новости, погода, афиша, работа, объ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52936"/>
            <a:ext cx="4566195" cy="323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88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Проблемы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052736"/>
            <a:ext cx="7056784" cy="403244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 Суицид </a:t>
            </a:r>
          </a:p>
          <a:p>
            <a:pPr lvl="0"/>
            <a:r>
              <a:rPr lang="ru-RU" dirty="0"/>
              <a:t> Семейная проблематика</a:t>
            </a:r>
          </a:p>
          <a:p>
            <a:pPr lvl="0"/>
            <a:r>
              <a:rPr lang="ru-RU" dirty="0"/>
              <a:t> Проблемы, требующие защиты прав ребенка</a:t>
            </a:r>
          </a:p>
          <a:p>
            <a:pPr lvl="0"/>
            <a:r>
              <a:rPr lang="ru-RU" dirty="0"/>
              <a:t> Отношения со сверстниками</a:t>
            </a:r>
          </a:p>
          <a:p>
            <a:pPr lvl="0"/>
            <a:r>
              <a:rPr lang="ru-RU" dirty="0"/>
              <a:t> Проблемы взаимоотношения полов</a:t>
            </a:r>
          </a:p>
          <a:p>
            <a:pPr lvl="0"/>
            <a:r>
              <a:rPr lang="ru-RU" dirty="0" smtClean="0"/>
              <a:t>Переживание </a:t>
            </a:r>
            <a:r>
              <a:rPr lang="ru-RU" dirty="0"/>
              <a:t>травмы</a:t>
            </a:r>
          </a:p>
          <a:p>
            <a:pPr lvl="0"/>
            <a:r>
              <a:rPr lang="ru-RU" dirty="0"/>
              <a:t> Учебные и профессиональные проблемы</a:t>
            </a:r>
          </a:p>
          <a:p>
            <a:pPr lvl="0"/>
            <a:r>
              <a:rPr lang="ru-RU" dirty="0"/>
              <a:t> Проблемы социальной адаптации</a:t>
            </a:r>
          </a:p>
          <a:p>
            <a:endParaRPr lang="ru-RU" dirty="0"/>
          </a:p>
        </p:txBody>
      </p:sp>
      <p:pic>
        <p:nvPicPr>
          <p:cNvPr id="4098" name="Picture 2" descr="Великие Луки : 17 мая в Псковской области будет работать детский &quot;телефон довери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4908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24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  <a:effectLst/>
              </a:rPr>
              <a:t>Композиция логотипа «Телефона доверия»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556792"/>
            <a:ext cx="6400800" cy="3474720"/>
          </a:xfrm>
        </p:spPr>
        <p:txBody>
          <a:bodyPr/>
          <a:lstStyle/>
          <a:p>
            <a:pPr lvl="0"/>
            <a:r>
              <a:rPr lang="ru-RU" sz="2800" dirty="0"/>
              <a:t>раскрытая ладонь обозначает призыв о </a:t>
            </a:r>
            <a:r>
              <a:rPr lang="ru-RU" sz="2800" dirty="0" smtClean="0"/>
              <a:t>помощи</a:t>
            </a:r>
            <a:endParaRPr lang="ru-RU" sz="2800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122" name="Picture 2" descr="17 мая - Международный телефон доверия - 17 Мая 2014 - Сайт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828" y="2636912"/>
            <a:ext cx="4228083" cy="391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10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sz="2800" dirty="0"/>
              <a:t>кнопки на ладони обозначают </a:t>
            </a:r>
            <a:r>
              <a:rPr lang="ru-RU" sz="2800" dirty="0" smtClean="0"/>
              <a:t>телефон </a:t>
            </a:r>
            <a:endParaRPr lang="ru-RU" sz="2800" dirty="0"/>
          </a:p>
          <a:p>
            <a:endParaRPr lang="ru-RU" dirty="0"/>
          </a:p>
        </p:txBody>
      </p:sp>
      <p:pic>
        <p:nvPicPr>
          <p:cNvPr id="4" name="Picture 2" descr="17 мая - Международный телефон доверия - 17 Мая 2014 - Сайт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228083" cy="391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915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3474720"/>
          </a:xfrm>
        </p:spPr>
        <p:txBody>
          <a:bodyPr/>
          <a:lstStyle/>
          <a:p>
            <a:pPr lvl="0"/>
            <a:r>
              <a:rPr lang="ru-RU" sz="2800" dirty="0"/>
              <a:t>расходящиеся красные линии — тревожный сигнал, который обязательно будет </a:t>
            </a:r>
            <a:r>
              <a:rPr lang="ru-RU" sz="2800" dirty="0" smtClean="0"/>
              <a:t>услышан</a:t>
            </a:r>
            <a:endParaRPr lang="ru-RU" sz="2800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Picture 2" descr="17 мая - Международный телефон доверия - 17 Мая 2014 - Сайт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441" y="2492896"/>
            <a:ext cx="4228083" cy="391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03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60648"/>
            <a:ext cx="7749480" cy="3474720"/>
          </a:xfrm>
        </p:spPr>
        <p:txBody>
          <a:bodyPr/>
          <a:lstStyle/>
          <a:p>
            <a:pPr lvl="0"/>
            <a:r>
              <a:rPr lang="ru-RU" sz="2800" dirty="0"/>
              <a:t>пять пальцев одной ладони — символ единства, которое возникает между детьми, попавшими в трудную ситуацию, и теми людьми, которые готовы этим детям </a:t>
            </a:r>
            <a:r>
              <a:rPr lang="ru-RU" sz="2800" dirty="0" smtClean="0"/>
              <a:t>помочь </a:t>
            </a:r>
            <a:endParaRPr lang="ru-RU" sz="2800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Picture 2" descr="17 мая - Международный телефон доверия - 17 Мая 2014 - Сайт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64904"/>
            <a:ext cx="4228083" cy="391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85776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186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Чем «Телефон доверия» может вам помочь? </vt:lpstr>
      <vt:lpstr>Принципы работы службы  «Телефон доверия»: </vt:lpstr>
      <vt:lpstr>Проблемы</vt:lpstr>
      <vt:lpstr>Композиция логотипа «Телефона доверия»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2</cp:revision>
  <dcterms:created xsi:type="dcterms:W3CDTF">2015-05-13T14:25:28Z</dcterms:created>
  <dcterms:modified xsi:type="dcterms:W3CDTF">2015-05-13T14:40:37Z</dcterms:modified>
</cp:coreProperties>
</file>